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Школа\Desktop\574eca535f5781550bc655b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857229"/>
          <a:ext cx="8572560" cy="5643607"/>
        </p:xfrm>
        <a:graphic>
          <a:graphicData uri="http://schemas.openxmlformats.org/drawingml/2006/table">
            <a:tbl>
              <a:tblPr/>
              <a:tblGrid>
                <a:gridCol w="5065603"/>
                <a:gridCol w="862409"/>
                <a:gridCol w="1430102"/>
                <a:gridCol w="1214446"/>
              </a:tblGrid>
              <a:tr h="458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Мероприятие 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 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Место проведения 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Время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Товарищеская встреча «Волейбол» 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03.01.2022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«СОШ №6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12:00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Новогодний бал – маскарад «Новый год стучится в дверь»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13:00-14:00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Мастер класс «Зимняя мозаика»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«Путешествие по зимним тропкам» 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Квест-викторина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«Новый год в России»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15:00-16:00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«Живи! Играй! Побеждай!» Турнир по настольному теннису 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04.01.2022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«СОШ №6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12:00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1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«Новогодние приключения»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13:00-16:00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81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Литературная викторина «Снежные загадки»</a:t>
                      </a:r>
                      <a:endParaRPr lang="ru-RU" sz="12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05.01.2022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«СОШ №6» </a:t>
                      </a:r>
                      <a:endParaRPr lang="ru-RU" sz="12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библиотека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«СОШ №6» 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– 12:00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4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«Праздничная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фотобутафория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2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13:00-15:00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«Праздничная 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фотобутафория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Игровая программа "Загадки Вьюги - Пурги"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06.01.2022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«СОШ №6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Корт СУ -2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10:00-11:00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«Предметы старины глубокой…», этнографическая презентация забытых старинных и современных предметов быта. Загадки, пословицы, поговорки о них»</a:t>
                      </a: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12:00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0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на катке «Товарищеский хоккей»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13:00-14:00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9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«Новогодний эрудит» - конкурс знатоков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14:00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– 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16:00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41" marR="407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85918" y="0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Афиша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СОШ №6</a:t>
            </a:r>
            <a:r>
              <a:rPr lang="ru-RU" sz="1600" b="1" dirty="0" smtClean="0">
                <a:ea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Зимние забавы</a:t>
            </a:r>
            <a:r>
              <a:rPr lang="ru-RU" sz="1600" b="1" i="1" dirty="0" smtClean="0">
                <a:ea typeface="Times New Roman" pitchFamily="18" charset="0"/>
                <a:cs typeface="Times New Roman" pitchFamily="18" charset="0"/>
              </a:rPr>
              <a:t>»</a:t>
            </a:r>
            <a:endParaRPr lang="ru-RU" sz="1600" i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190</Words>
  <PresentationFormat>Экран (4:3)</PresentationFormat>
  <Paragraphs>47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14</cp:revision>
  <dcterms:created xsi:type="dcterms:W3CDTF">2020-12-21T07:51:25Z</dcterms:created>
  <dcterms:modified xsi:type="dcterms:W3CDTF">2021-12-10T06:59:05Z</dcterms:modified>
</cp:coreProperties>
</file>